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355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282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56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99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8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1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089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08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34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608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57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B9402-38A9-43ED-84E8-88AB21D09895}" type="datetimeFigureOut">
              <a:rPr lang="ru-RU" smtClean="0"/>
              <a:pPr/>
              <a:t>13.01.2020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F26C3-7B57-4693-B038-40952A01C9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9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интернет - безопасность\bezopasnii_inter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36600"/>
            <a:ext cx="7620000" cy="53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5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88641"/>
            <a:ext cx="7772400" cy="108012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Правила безопасности 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lumMod val="40000"/>
                      <a:lumOff val="60000"/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Интернете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lumMod val="40000"/>
                    <a:lumOff val="60000"/>
                    <a:alpha val="6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Нежелательно размещать персональную информацию в Интернете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5570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Если вы публикуете фото или видео в интернете — каждый может посмотреть их и использовать в своих целях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e - mail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могут приходить нежелательные письма – «СПАМ».  </a:t>
            </a:r>
          </a:p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отвечайте на них!!!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548" y="42210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15875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открывайте файлы, которые прислали неизвестные Вам людей</a:t>
            </a:r>
            <a:r>
              <a:rPr lang="ru-RU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404" y="515719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3038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добавляйте незнакомых людей в «друзья» в социальных сетях, ICQ, MSN </a:t>
            </a:r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messenger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 т.п.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50548" y="1360628"/>
            <a:ext cx="418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Контролируйте работу за компьютером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19870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Используйте для паролей трудно запоминаемый набор цифр и букв.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5345" y="2708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Используйте на компьютерах лицензионное программное обеспечение, антивирусные программы и своевременное обновляйте их.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09701" y="40642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68275" indent="4763"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Не вводите важные сведения и не «запоминайте» пароли на общедоступных компьютерах (в школе, в Интернет-кафе)</a:t>
            </a:r>
          </a:p>
        </p:txBody>
      </p:sp>
    </p:spTree>
    <p:extLst>
      <p:ext uri="{BB962C8B-B14F-4D97-AF65-F5344CB8AC3E}">
        <p14:creationId xmlns:p14="http://schemas.microsoft.com/office/powerpoint/2010/main" val="2049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069" y="908720"/>
            <a:ext cx="8983931" cy="32008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Классный час </a:t>
            </a:r>
          </a:p>
          <a:p>
            <a:pPr algn="ctr"/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«Безопасность в сети Интернет»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 descr="D:\интернет - безопасность\533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052000" cy="15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5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/>
              <a:t>Интернет</a:t>
            </a:r>
            <a:r>
              <a:rPr lang="ru-RU" sz="2800" b="1" dirty="0"/>
              <a:t> (глобальная компьютерная сеть) на сегодняшний день - это около 15 миллионов абонентов в более чем 150 странах мира, ежемесячно размер сети увеличивается на 7-10 %. </a:t>
            </a:r>
            <a:r>
              <a:rPr lang="ru-RU" sz="2800" b="1" dirty="0">
                <a:solidFill>
                  <a:srgbClr val="FF0000"/>
                </a:solidFill>
              </a:rPr>
              <a:t>Ранее Всемирная сеть использовалась исключительно в качестве среды передачи файлов и сообщений электронной почты. </a:t>
            </a:r>
            <a:r>
              <a:rPr lang="ru-RU" sz="2800" b="1" dirty="0"/>
              <a:t>Сегодня с ее помощью решаются сложные задачи распределенного доступа к Интернет-ресурсам, и Интернет становится все более популярным в мире обычного общения. </a:t>
            </a:r>
          </a:p>
        </p:txBody>
      </p:sp>
      <p:pic>
        <p:nvPicPr>
          <p:cNvPr id="4098" name="Picture 2" descr="http://ppt-lt.crystalgraphics.com/lt_internet_security_0223_powerpoint_templates_title_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83828"/>
            <a:ext cx="2772000" cy="207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72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интернет - безопасность\0013-013-Servisy-s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интернет - безопасность\article_image_53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2520000" cy="17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интернет - безопасность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921" y="3789040"/>
            <a:ext cx="1800000" cy="12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62245"/>
              </p:ext>
            </p:extLst>
          </p:nvPr>
        </p:nvGraphicFramePr>
        <p:xfrm>
          <a:off x="1187624" y="933114"/>
          <a:ext cx="6419670" cy="5793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796"/>
                <a:gridCol w="2334073"/>
                <a:gridCol w="3696801"/>
              </a:tblGrid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№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Этап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Содержание работ этапа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1.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предмета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что конкретно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2.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Составление списка ключевых слов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выявляем, как может называться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3.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Выбор информационного пространства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определяем, где может находиться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947597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4.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Определение инструмента для поиска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 этом этапе принимаем решение о том, как проще и быстрее найти то, что нас интересует.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351841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5.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Предварительный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Пробуем найти.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1543352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6.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Анализ полученной информации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Смотрим на полученные результаты. Если это необходимо (в том случае, когда полученные результаты нас не устраивают), проводим корректировку всех предыдущих действий.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  <a:tr h="649719"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7.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</a:rPr>
                        <a:t>Дополнительный поиск</a:t>
                      </a:r>
                      <a:endParaRPr lang="ru-RU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  <a:tc>
                  <a:txBody>
                    <a:bodyPr/>
                    <a:lstStyle/>
                    <a:p>
                      <a:pPr marR="76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Ищем дальше, пока не получаем ответ на свой вопрос.</a:t>
                      </a:r>
                      <a:endParaRPr lang="ru-RU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1078" marR="21078" marT="21078" marB="21078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30171"/>
            <a:ext cx="81220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Работа с информацией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298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8183" y="1928802"/>
            <a:ext cx="806489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зарубежных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потребителях,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пользующихся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глобальной сетью,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четыре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группы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выходящие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 с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различными мотивациями: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заинтересованные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желающие развлечений,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хочет купить товары,</a:t>
            </a: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те, кто пока не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определился 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предпочтениях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92122"/>
            <a:ext cx="85689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Кто является потребителем                 Интернета?</a:t>
            </a:r>
            <a:endParaRPr lang="ru-RU" sz="4800" b="1" cap="all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827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интернет - безопасность\smartphone purchase p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182112" cy="227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интернет - безопасность\Безымянный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0" r="7498" b="1717"/>
          <a:stretch/>
        </p:blipFill>
        <p:spPr bwMode="auto">
          <a:xfrm>
            <a:off x="4572000" y="137414"/>
            <a:ext cx="4368800" cy="401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интернет - безопасность\1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1" y="2996952"/>
            <a:ext cx="4248000" cy="33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4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интернет - безопасность\30969_newspgmph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2122"/>
            <a:ext cx="1980000" cy="1705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92122"/>
            <a:ext cx="85689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Защити себя сам!!!</a:t>
            </a:r>
            <a:endParaRPr lang="ru-RU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132856"/>
            <a:ext cx="817756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сталкиваемся с неразрешимой проблемой. Интернет был создан как безопасное и свободное средство связи и обмена информацией. Создание системы оперативно-розыскных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позволяет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только отслеживать потенциальных и реальных взломщиков чужих сайтов, но и контролировать личную электронную переписку практически любого человека. Уже сейчас правоохранительные органы многих стран активно вмешиваются в деятельность пользователей Интернета в целях пресечения тех или иных преступлений.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47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интернет - безопасность\17112010Tophackers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2" y="319385"/>
            <a:ext cx="3132000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интернет - безопасность\iY7BQF8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20688"/>
            <a:ext cx="3132000" cy="19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интернет - безопасность\large_20130322130158_53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96952"/>
            <a:ext cx="3672000" cy="364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459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Маша</cp:lastModifiedBy>
  <cp:revision>13</cp:revision>
  <dcterms:created xsi:type="dcterms:W3CDTF">2014-10-27T07:03:14Z</dcterms:created>
  <dcterms:modified xsi:type="dcterms:W3CDTF">2020-01-13T16:20:07Z</dcterms:modified>
</cp:coreProperties>
</file>